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723" r:id="rId2"/>
  </p:sldMasterIdLst>
  <p:notesMasterIdLst>
    <p:notesMasterId r:id="rId7"/>
  </p:notes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84" autoAdjust="0"/>
    <p:restoredTop sz="90929"/>
  </p:normalViewPr>
  <p:slideViewPr>
    <p:cSldViewPr>
      <p:cViewPr varScale="1">
        <p:scale>
          <a:sx n="78" d="100"/>
          <a:sy n="78" d="100"/>
        </p:scale>
        <p:origin x="216" y="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8A335FA5-8501-4073-9BFF-799B940299A6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B6386CDD-B7B8-43BA-AD21-A57B001BA4F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945547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2 w 305"/>
                    <a:gd name="T1" fmla="*/ 427 h 426"/>
                    <a:gd name="T2" fmla="*/ 306 w 305"/>
                    <a:gd name="T3" fmla="*/ 427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2 w 305"/>
                    <a:gd name="T9" fmla="*/ 427 h 426"/>
                    <a:gd name="T10" fmla="*/ 282 w 305"/>
                    <a:gd name="T11" fmla="*/ 427 h 426"/>
                    <a:gd name="T12" fmla="*/ 282 w 305"/>
                    <a:gd name="T13" fmla="*/ 427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7 h 486"/>
                    <a:gd name="T2" fmla="*/ 48 w 347"/>
                    <a:gd name="T3" fmla="*/ 487 h 486"/>
                    <a:gd name="T4" fmla="*/ 348 w 347"/>
                    <a:gd name="T5" fmla="*/ 72 h 486"/>
                    <a:gd name="T6" fmla="*/ 348 w 347"/>
                    <a:gd name="T7" fmla="*/ 0 h 486"/>
                    <a:gd name="T8" fmla="*/ 0 w 347"/>
                    <a:gd name="T9" fmla="*/ 487 h 486"/>
                    <a:gd name="T10" fmla="*/ 24 w 347"/>
                    <a:gd name="T11" fmla="*/ 487 h 486"/>
                    <a:gd name="T12" fmla="*/ 24 w 347"/>
                    <a:gd name="T13" fmla="*/ 487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9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70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305176"/>
            <a:ext cx="8494713" cy="1021556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2180035"/>
            <a:ext cx="9143999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93260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124329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2430798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02931649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1890265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04788"/>
            <a:ext cx="82264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1077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2 w 305"/>
                    <a:gd name="T1" fmla="*/ 427 h 426"/>
                    <a:gd name="T2" fmla="*/ 306 w 305"/>
                    <a:gd name="T3" fmla="*/ 427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2 w 305"/>
                    <a:gd name="T9" fmla="*/ 427 h 426"/>
                    <a:gd name="T10" fmla="*/ 282 w 305"/>
                    <a:gd name="T11" fmla="*/ 427 h 426"/>
                    <a:gd name="T12" fmla="*/ 282 w 305"/>
                    <a:gd name="T13" fmla="*/ 427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7 h 486"/>
                    <a:gd name="T2" fmla="*/ 48 w 347"/>
                    <a:gd name="T3" fmla="*/ 487 h 486"/>
                    <a:gd name="T4" fmla="*/ 348 w 347"/>
                    <a:gd name="T5" fmla="*/ 72 h 486"/>
                    <a:gd name="T6" fmla="*/ 348 w 347"/>
                    <a:gd name="T7" fmla="*/ 0 h 486"/>
                    <a:gd name="T8" fmla="*/ 0 w 347"/>
                    <a:gd name="T9" fmla="*/ 487 h 486"/>
                    <a:gd name="T10" fmla="*/ 24 w 347"/>
                    <a:gd name="T11" fmla="*/ 487 h 486"/>
                    <a:gd name="T12" fmla="*/ 24 w 347"/>
                    <a:gd name="T13" fmla="*/ 487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61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2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3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65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6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7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9" r:id="rId1"/>
    <p:sldLayoutId id="2147483748" r:id="rId2"/>
    <p:sldLayoutId id="2147483750" r:id="rId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1" r:id="rId1"/>
    <p:sldLayoutId id="2147483752" r:id="rId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57150"/>
            <a:ext cx="9144000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CN" sz="2800" b="1" dirty="0">
                <a:effectLst/>
                <a:latin typeface="Arial Narrow" pitchFamily="34" charset="0"/>
                <a:ea typeface="宋体" pitchFamily="2" charset="-122"/>
              </a:rPr>
              <a:t>H618</a:t>
            </a:r>
            <a:r>
              <a:rPr lang="en-US" altLang="zh-CN" sz="2400" b="1" dirty="0">
                <a:effectLst/>
                <a:latin typeface="Times New Roman" pitchFamily="18" charset="0"/>
                <a:ea typeface="標楷體" pitchFamily="65" charset="-120"/>
              </a:rPr>
              <a:t>  </a:t>
            </a:r>
            <a:r>
              <a:rPr lang="en-US" altLang="en-US" sz="2600" b="1" dirty="0" err="1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永遠永遠</a:t>
            </a:r>
            <a:r>
              <a:rPr lang="en-US" altLang="en-US" sz="2600" b="1" dirty="0" err="1">
                <a:effectLst/>
                <a:latin typeface="PMingLiU" panose="02020500000000000000" pitchFamily="18" charset="-120"/>
                <a:ea typeface="PMingLiU" panose="02020500000000000000" pitchFamily="18" charset="-120"/>
              </a:rPr>
              <a:t>，</a:t>
            </a:r>
            <a:r>
              <a:rPr lang="en-US" altLang="en-US" sz="2600" b="1" dirty="0" err="1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永永遠遠</a:t>
            </a:r>
            <a:r>
              <a:rPr lang="en-US" altLang="en-US" sz="2600" b="1" dirty="0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CN" altLang="en-US" sz="2600" b="1" i="1" dirty="0">
                <a:effectLst/>
                <a:latin typeface="Times New Roman" pitchFamily="18" charset="0"/>
                <a:ea typeface="細明體" pitchFamily="49" charset="-120"/>
              </a:rPr>
            </a:br>
            <a:r>
              <a:rPr lang="en-US" altLang="zh-TW" sz="2400" dirty="0">
                <a:effectLst/>
                <a:latin typeface="Arial Narrow" pitchFamily="34" charset="0"/>
                <a:ea typeface="標楷體" pitchFamily="65" charset="-120"/>
              </a:rPr>
              <a:t>ETERNITY！ETERNITY</a:t>
            </a:r>
            <a:r>
              <a:rPr lang="en-US" altLang="zh-CN" sz="2400" dirty="0">
                <a:effectLst/>
                <a:latin typeface="Times New Roman" pitchFamily="18" charset="0"/>
                <a:ea typeface="標楷體" pitchFamily="65" charset="-120"/>
              </a:rPr>
              <a:t> </a:t>
            </a:r>
            <a:r>
              <a:rPr lang="en-US" altLang="zh-TW" sz="2400" dirty="0">
                <a:effectLst/>
                <a:latin typeface="Arial Narrow" pitchFamily="34" charset="0"/>
                <a:ea typeface="標楷體" pitchFamily="65" charset="-120"/>
              </a:rPr>
              <a:t>(1/4)</a:t>
            </a:r>
          </a:p>
        </p:txBody>
      </p:sp>
      <p:sp>
        <p:nvSpPr>
          <p:cNvPr id="7172" name="Rectangle 2"/>
          <p:cNvSpPr>
            <a:spLocks noChangeArrowheads="1"/>
          </p:cNvSpPr>
          <p:nvPr/>
        </p:nvSpPr>
        <p:spPr bwMode="auto">
          <a:xfrm>
            <a:off x="0" y="904875"/>
            <a:ext cx="9144000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永遠永遠，永永遠遠！你要如何過此永遠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？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Eternity</a:t>
            </a:r>
            <a:r>
              <a:rPr lang="zh-CN" altLang="en-US" sz="2800" dirty="0">
                <a:ea typeface="標楷體" pitchFamily="65" charset="-120"/>
              </a:rPr>
              <a:t>！</a:t>
            </a:r>
            <a:r>
              <a:rPr lang="en-US" altLang="zh-CN" sz="2800" dirty="0">
                <a:ea typeface="標楷體" pitchFamily="65" charset="-120"/>
              </a:rPr>
              <a:t>Eternity</a:t>
            </a:r>
            <a:r>
              <a:rPr lang="zh-CN" altLang="en-US" sz="2800" dirty="0">
                <a:ea typeface="標楷體" pitchFamily="65" charset="-120"/>
              </a:rPr>
              <a:t>！</a:t>
            </a:r>
            <a:r>
              <a:rPr lang="en-US" altLang="zh-CN" sz="2800" dirty="0">
                <a:ea typeface="標楷體" pitchFamily="65" charset="-120"/>
              </a:rPr>
              <a:t>How will you spend Eternity</a:t>
            </a:r>
            <a:r>
              <a:rPr lang="zh-CN" altLang="en-US" sz="2800" dirty="0">
                <a:ea typeface="標楷體" pitchFamily="65" charset="-120"/>
              </a:rPr>
              <a:t>？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當先解決這個問題，免得將來痛悔無及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This question comes to you and me!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How will you spend Eternity?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得救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沉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淪都是永遠，你要如何過此永遠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？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Tell me, what shall your answer be </a:t>
            </a:r>
            <a:r>
              <a:rPr lang="en-US" altLang="zh-CN" sz="2800" b="1" dirty="0">
                <a:ea typeface="標楷體" pitchFamily="65" charset="-120"/>
              </a:rPr>
              <a:t>–</a:t>
            </a:r>
            <a:r>
              <a:rPr lang="en-US" altLang="zh-CN" sz="2800" dirty="0">
                <a:ea typeface="標楷體" pitchFamily="65" charset="-120"/>
              </a:rPr>
              <a:t>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How will you spend Eternity?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0" y="228689"/>
            <a:ext cx="9144000" cy="4324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H618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永遠永遠，永永遠遠！你要如何過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此永遠？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Eternity</a:t>
            </a:r>
            <a:r>
              <a:rPr lang="zh-CN" altLang="en-US" sz="2800" dirty="0">
                <a:ea typeface="標楷體" pitchFamily="65" charset="-120"/>
              </a:rPr>
              <a:t>！</a:t>
            </a:r>
            <a:r>
              <a:rPr lang="en-US" altLang="zh-CN" sz="2800" dirty="0">
                <a:ea typeface="標楷體" pitchFamily="65" charset="-120"/>
              </a:rPr>
              <a:t>Eternity</a:t>
            </a:r>
            <a:r>
              <a:rPr lang="zh-CN" altLang="en-US" sz="2800" dirty="0">
                <a:ea typeface="標楷體" pitchFamily="65" charset="-120"/>
              </a:rPr>
              <a:t>！</a:t>
            </a:r>
            <a:r>
              <a:rPr lang="en-US" altLang="zh-CN" sz="2800" dirty="0">
                <a:ea typeface="標楷體" pitchFamily="65" charset="-120"/>
              </a:rPr>
              <a:t>How will you spend Eternity</a:t>
            </a:r>
            <a:r>
              <a:rPr lang="zh-CN" altLang="en-US" sz="2800" dirty="0">
                <a:ea typeface="標楷體" pitchFamily="65" charset="-120"/>
              </a:rPr>
              <a:t>？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多人現在揀選耶穌，離開他們一切罪途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Many are choosing Christ today,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Turning from all their sins away;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相信救主，接受救恩，得了重生，親近父神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Christ shall their blessed portion be: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How will you spend Eternity?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0" y="228689"/>
            <a:ext cx="9144000" cy="4324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H618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永遠永遠，永永遠遠！你要如何過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此永遠？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Eternity</a:t>
            </a:r>
            <a:r>
              <a:rPr lang="zh-CN" altLang="en-US" sz="2800" dirty="0">
                <a:ea typeface="標楷體" pitchFamily="65" charset="-120"/>
              </a:rPr>
              <a:t>！</a:t>
            </a:r>
            <a:r>
              <a:rPr lang="en-US" altLang="zh-CN" sz="2800" dirty="0">
                <a:ea typeface="標楷體" pitchFamily="65" charset="-120"/>
              </a:rPr>
              <a:t>Eternity</a:t>
            </a:r>
            <a:r>
              <a:rPr lang="zh-CN" altLang="en-US" sz="2800" dirty="0">
                <a:ea typeface="標楷體" pitchFamily="65" charset="-120"/>
              </a:rPr>
              <a:t>！</a:t>
            </a:r>
            <a:r>
              <a:rPr lang="en-US" altLang="zh-CN" sz="2800" dirty="0">
                <a:ea typeface="標楷體" pitchFamily="65" charset="-120"/>
              </a:rPr>
              <a:t>How will you spend Eternity</a:t>
            </a:r>
            <a:r>
              <a:rPr lang="zh-CN" altLang="en-US" sz="2800" dirty="0">
                <a:ea typeface="標楷體" pitchFamily="65" charset="-120"/>
              </a:rPr>
              <a:t>？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你若不入得救恩門，滅亡道上仍然馳奔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Leaving the strait and narrow way,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Going the downward road today,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現在請你仔細思量，至終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結局將要怎樣？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What shall the final ending be </a:t>
            </a:r>
            <a:r>
              <a:rPr lang="en-US" altLang="zh-CN" sz="2800" b="1" dirty="0">
                <a:ea typeface="標楷體" pitchFamily="65" charset="-120"/>
              </a:rPr>
              <a:t>–</a:t>
            </a:r>
            <a:r>
              <a:rPr lang="en-US" altLang="zh-CN" sz="2800" dirty="0">
                <a:ea typeface="標楷體" pitchFamily="65" charset="-120"/>
              </a:rPr>
              <a:t>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How will you spend Eternity</a:t>
            </a:r>
            <a:r>
              <a:rPr lang="zh-CN" altLang="en-US" sz="2800" dirty="0">
                <a:ea typeface="標楷體" pitchFamily="65" charset="-120"/>
              </a:rPr>
              <a:t>？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0" y="228689"/>
            <a:ext cx="9144000" cy="4324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H618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永遠永遠，永永遠遠！你要如何過此永遠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？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Eternity</a:t>
            </a:r>
            <a:r>
              <a:rPr lang="zh-CN" altLang="en-US" sz="2800" dirty="0">
                <a:ea typeface="標楷體" pitchFamily="65" charset="-120"/>
              </a:rPr>
              <a:t>！</a:t>
            </a:r>
            <a:r>
              <a:rPr lang="en-US" altLang="zh-CN" sz="2800" dirty="0">
                <a:ea typeface="標楷體" pitchFamily="65" charset="-120"/>
              </a:rPr>
              <a:t>Eternity</a:t>
            </a:r>
            <a:r>
              <a:rPr lang="zh-CN" altLang="en-US" sz="2800" dirty="0">
                <a:ea typeface="標楷體" pitchFamily="65" charset="-120"/>
              </a:rPr>
              <a:t>！</a:t>
            </a:r>
            <a:r>
              <a:rPr lang="en-US" altLang="zh-CN" sz="2800" dirty="0">
                <a:ea typeface="標楷體" pitchFamily="65" charset="-120"/>
              </a:rPr>
              <a:t>How will you spend Eternity</a:t>
            </a:r>
            <a:r>
              <a:rPr lang="zh-CN" altLang="en-US" sz="2800" dirty="0">
                <a:ea typeface="標楷體" pitchFamily="65" charset="-120"/>
              </a:rPr>
              <a:t>？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回頭信主趁此時辰，不被定罪，出死入生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Turn, and believe this very hour,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Trust in the Savior’s grace and power: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你就可以歡然應說：我要永遠住在神國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Then shall your joyous answer be,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Saved through a long Eternity</a:t>
            </a:r>
            <a:r>
              <a:rPr lang="zh-CN" altLang="en-US" sz="2800" dirty="0">
                <a:ea typeface="標楷體" pitchFamily="65" charset="-120"/>
              </a:rPr>
              <a:t>！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4_Template3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58</TotalTime>
  <Words>254</Words>
  <Application>Microsoft Office PowerPoint</Application>
  <PresentationFormat>On-screen Show (16:9)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7" baseType="lpstr">
      <vt:lpstr>宋体</vt:lpstr>
      <vt:lpstr>Microsoft JhengHei</vt:lpstr>
      <vt:lpstr>PMingLiU</vt:lpstr>
      <vt:lpstr>PMingLiU</vt:lpstr>
      <vt:lpstr>標楷體</vt:lpstr>
      <vt:lpstr>細明體</vt:lpstr>
      <vt:lpstr>Arial</vt:lpstr>
      <vt:lpstr>Arial Narrow</vt:lpstr>
      <vt:lpstr>Calibri</vt:lpstr>
      <vt:lpstr>Times New Roman</vt:lpstr>
      <vt:lpstr>Wingdings</vt:lpstr>
      <vt:lpstr>4_Template3</vt:lpstr>
      <vt:lpstr>cccta_hymn</vt:lpstr>
      <vt:lpstr>H618  永遠永遠，永永遠遠  ETERNITY！ETERNITY (1/4)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H618 永遠永遠，永永遠遠 ETERNITY！ETERNITY</dc:title>
  <dc:subject>Hymnary 聖徒詩歌</dc:subject>
  <dc:creator>Elisha A. Hoffman</dc:creator>
  <cp:lastModifiedBy>Timothy Liang</cp:lastModifiedBy>
  <cp:revision>32</cp:revision>
  <dcterms:created xsi:type="dcterms:W3CDTF">2001-06-25T22:09:03Z</dcterms:created>
  <dcterms:modified xsi:type="dcterms:W3CDTF">2017-08-06T15:25:33Z</dcterms:modified>
</cp:coreProperties>
</file>